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7EC6B-05B0-4108-B06B-35766FE6E7FB}" v="2" dt="2023-02-11T20:59:01.796"/>
    <p1510:client id="{E910D5CF-CB3E-334B-94D0-BC99658B6F77}" v="38" dt="2023-02-11T21:03:28.98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52" d="100"/>
          <a:sy n="52" d="100"/>
        </p:scale>
        <p:origin x="8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ot, Arthur" userId="16fd0a28-4307-47fb-be6a-78fac611da85" providerId="ADAL" clId="{E910D5CF-CB3E-334B-94D0-BC99658B6F77}"/>
    <pc:docChg chg="custSel modSld">
      <pc:chgData name="Guiot, Arthur" userId="16fd0a28-4307-47fb-be6a-78fac611da85" providerId="ADAL" clId="{E910D5CF-CB3E-334B-94D0-BC99658B6F77}" dt="2023-02-11T21:03:28.989" v="37" actId="1076"/>
      <pc:docMkLst>
        <pc:docMk/>
      </pc:docMkLst>
      <pc:sldChg chg="addSp delSp modSp mod">
        <pc:chgData name="Guiot, Arthur" userId="16fd0a28-4307-47fb-be6a-78fac611da85" providerId="ADAL" clId="{E910D5CF-CB3E-334B-94D0-BC99658B6F77}" dt="2023-02-11T21:00:22.204" v="15" actId="1076"/>
        <pc:sldMkLst>
          <pc:docMk/>
          <pc:sldMk cId="0" sldId="261"/>
        </pc:sldMkLst>
        <pc:spChg chg="mod">
          <ac:chgData name="Guiot, Arthur" userId="16fd0a28-4307-47fb-be6a-78fac611da85" providerId="ADAL" clId="{E910D5CF-CB3E-334B-94D0-BC99658B6F77}" dt="2023-02-11T20:59:24.479" v="6" actId="20577"/>
          <ac:spMkLst>
            <pc:docMk/>
            <pc:sldMk cId="0" sldId="261"/>
            <ac:spMk id="186" creationId="{00000000-0000-0000-0000-000000000000}"/>
          </ac:spMkLst>
        </pc:spChg>
        <pc:picChg chg="add del mod">
          <ac:chgData name="Guiot, Arthur" userId="16fd0a28-4307-47fb-be6a-78fac611da85" providerId="ADAL" clId="{E910D5CF-CB3E-334B-94D0-BC99658B6F77}" dt="2023-02-11T21:00:14.608" v="14" actId="478"/>
          <ac:picMkLst>
            <pc:docMk/>
            <pc:sldMk cId="0" sldId="261"/>
            <ac:picMk id="3" creationId="{4419B608-C8FB-4D9C-44CB-5875BBDE47AB}"/>
          </ac:picMkLst>
        </pc:picChg>
        <pc:picChg chg="add mod">
          <ac:chgData name="Guiot, Arthur" userId="16fd0a28-4307-47fb-be6a-78fac611da85" providerId="ADAL" clId="{E910D5CF-CB3E-334B-94D0-BC99658B6F77}" dt="2023-02-11T21:00:22.204" v="15" actId="1076"/>
          <ac:picMkLst>
            <pc:docMk/>
            <pc:sldMk cId="0" sldId="261"/>
            <ac:picMk id="4" creationId="{8FAD4749-BCB1-2702-47AD-BBAC09BFE507}"/>
          </ac:picMkLst>
        </pc:picChg>
      </pc:sldChg>
      <pc:sldChg chg="addSp modSp mod">
        <pc:chgData name="Guiot, Arthur" userId="16fd0a28-4307-47fb-be6a-78fac611da85" providerId="ADAL" clId="{E910D5CF-CB3E-334B-94D0-BC99658B6F77}" dt="2023-02-11T21:01:22.636" v="23" actId="1076"/>
        <pc:sldMkLst>
          <pc:docMk/>
          <pc:sldMk cId="0" sldId="262"/>
        </pc:sldMkLst>
        <pc:spChg chg="mod">
          <ac:chgData name="Guiot, Arthur" userId="16fd0a28-4307-47fb-be6a-78fac611da85" providerId="ADAL" clId="{E910D5CF-CB3E-334B-94D0-BC99658B6F77}" dt="2023-02-11T21:01:18.907" v="22" actId="20577"/>
          <ac:spMkLst>
            <pc:docMk/>
            <pc:sldMk cId="0" sldId="262"/>
            <ac:spMk id="195" creationId="{00000000-0000-0000-0000-000000000000}"/>
          </ac:spMkLst>
        </pc:spChg>
        <pc:picChg chg="add mod">
          <ac:chgData name="Guiot, Arthur" userId="16fd0a28-4307-47fb-be6a-78fac611da85" providerId="ADAL" clId="{E910D5CF-CB3E-334B-94D0-BC99658B6F77}" dt="2023-02-11T21:01:22.636" v="23" actId="1076"/>
          <ac:picMkLst>
            <pc:docMk/>
            <pc:sldMk cId="0" sldId="262"/>
            <ac:picMk id="2" creationId="{C5B37C83-5B96-36B9-B036-D2EC1115BEEC}"/>
          </ac:picMkLst>
        </pc:picChg>
      </pc:sldChg>
      <pc:sldChg chg="addSp modSp mod">
        <pc:chgData name="Guiot, Arthur" userId="16fd0a28-4307-47fb-be6a-78fac611da85" providerId="ADAL" clId="{E910D5CF-CB3E-334B-94D0-BC99658B6F77}" dt="2023-02-11T21:02:28.372" v="31" actId="1076"/>
        <pc:sldMkLst>
          <pc:docMk/>
          <pc:sldMk cId="0" sldId="263"/>
        </pc:sldMkLst>
        <pc:spChg chg="mod">
          <ac:chgData name="Guiot, Arthur" userId="16fd0a28-4307-47fb-be6a-78fac611da85" providerId="ADAL" clId="{E910D5CF-CB3E-334B-94D0-BC99658B6F77}" dt="2023-02-11T21:02:16.231" v="30" actId="20577"/>
          <ac:spMkLst>
            <pc:docMk/>
            <pc:sldMk cId="0" sldId="263"/>
            <ac:spMk id="204" creationId="{00000000-0000-0000-0000-000000000000}"/>
          </ac:spMkLst>
        </pc:spChg>
        <pc:picChg chg="add mod">
          <ac:chgData name="Guiot, Arthur" userId="16fd0a28-4307-47fb-be6a-78fac611da85" providerId="ADAL" clId="{E910D5CF-CB3E-334B-94D0-BC99658B6F77}" dt="2023-02-11T21:02:28.372" v="31" actId="1076"/>
          <ac:picMkLst>
            <pc:docMk/>
            <pc:sldMk cId="0" sldId="263"/>
            <ac:picMk id="2" creationId="{14CD23A9-82C2-C68C-9A4A-05293B30F31A}"/>
          </ac:picMkLst>
        </pc:picChg>
      </pc:sldChg>
      <pc:sldChg chg="addSp modSp mod">
        <pc:chgData name="Guiot, Arthur" userId="16fd0a28-4307-47fb-be6a-78fac611da85" providerId="ADAL" clId="{E910D5CF-CB3E-334B-94D0-BC99658B6F77}" dt="2023-02-11T21:03:28.989" v="37" actId="1076"/>
        <pc:sldMkLst>
          <pc:docMk/>
          <pc:sldMk cId="0" sldId="264"/>
        </pc:sldMkLst>
        <pc:spChg chg="mod">
          <ac:chgData name="Guiot, Arthur" userId="16fd0a28-4307-47fb-be6a-78fac611da85" providerId="ADAL" clId="{E910D5CF-CB3E-334B-94D0-BC99658B6F77}" dt="2023-02-11T21:03:10.911" v="35" actId="20577"/>
          <ac:spMkLst>
            <pc:docMk/>
            <pc:sldMk cId="0" sldId="264"/>
            <ac:spMk id="212" creationId="{00000000-0000-0000-0000-000000000000}"/>
          </ac:spMkLst>
        </pc:spChg>
        <pc:picChg chg="add mod">
          <ac:chgData name="Guiot, Arthur" userId="16fd0a28-4307-47fb-be6a-78fac611da85" providerId="ADAL" clId="{E910D5CF-CB3E-334B-94D0-BC99658B6F77}" dt="2023-02-11T21:03:28.989" v="37" actId="1076"/>
          <ac:picMkLst>
            <pc:docMk/>
            <pc:sldMk cId="0" sldId="264"/>
            <ac:picMk id="2" creationId="{330B433A-7994-1F32-8649-246F57EF60F8}"/>
          </ac:picMkLst>
        </pc:picChg>
      </pc:sldChg>
      <pc:sldChg chg="modSp mod">
        <pc:chgData name="Guiot, Arthur" userId="16fd0a28-4307-47fb-be6a-78fac611da85" providerId="ADAL" clId="{E910D5CF-CB3E-334B-94D0-BC99658B6F77}" dt="2023-02-11T20:54:40.200" v="1" actId="113"/>
        <pc:sldMkLst>
          <pc:docMk/>
          <pc:sldMk cId="0" sldId="269"/>
        </pc:sldMkLst>
        <pc:spChg chg="mod">
          <ac:chgData name="Guiot, Arthur" userId="16fd0a28-4307-47fb-be6a-78fac611da85" providerId="ADAL" clId="{E910D5CF-CB3E-334B-94D0-BC99658B6F77}" dt="2023-02-11T20:54:40.200" v="1" actId="113"/>
          <ac:spMkLst>
            <pc:docMk/>
            <pc:sldMk cId="0" sldId="269"/>
            <ac:spMk id="2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5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lide 16_9 - 2.pdf" descr="Slide 16_9 -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rthur Guio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 lnSpcReduction="10000"/>
          </a:bodyPr>
          <a:lstStyle/>
          <a:p>
            <a:r>
              <a:t>Arthur Guiot</a:t>
            </a:r>
          </a:p>
        </p:txBody>
      </p:sp>
      <p:sp>
        <p:nvSpPr>
          <p:cNvPr id="153" name="Elv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Elva</a:t>
            </a:r>
          </a:p>
        </p:txBody>
      </p:sp>
      <p:sp>
        <p:nvSpPr>
          <p:cNvPr id="154" name="Social event planning app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event planning app</a:t>
            </a:r>
          </a:p>
        </p:txBody>
      </p:sp>
      <p:pic>
        <p:nvPicPr>
          <p:cNvPr id="155" name="Chat bubble.pdf" descr="Chat bubbl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825" y="7548865"/>
            <a:ext cx="6382069" cy="2168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Chat bubble.pdf" descr="Chat bubbl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8355" y="4828960"/>
            <a:ext cx="3525666" cy="109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Chat bubble-1.pdf" descr="Chat bubbl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6475" y="9771244"/>
            <a:ext cx="5011567" cy="109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hat bubble-2.pdf" descr="Chat bubble-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3801" y="11629390"/>
            <a:ext cx="7551566" cy="1097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  <p:bldP spid="157" grpId="0" animBg="1" advAuto="0"/>
      <p:bldP spid="15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Roadmap.pdf" descr="Roadma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raction &amp; Progr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Traction &amp; Progress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merket-comp.pdf" descr="merket-com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F6903A-A97C-41E9-363C-53D4083A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3999" cy="13716000"/>
          </a:xfrm>
          <a:prstGeom prst="rect">
            <a:avLst/>
          </a:prstGeom>
        </p:spPr>
      </p:pic>
      <p:sp>
        <p:nvSpPr>
          <p:cNvPr id="218" name="Traction &amp; Progr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/>
              <a:t>How Elva makes money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0839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o succeed, we need: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To succeed, we need:</a:t>
            </a:r>
          </a:p>
        </p:txBody>
      </p:sp>
      <p:sp>
        <p:nvSpPr>
          <p:cNvPr id="230" name="Business partners to help expand our offers to other market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Business partners to help expand our offers to other markets.</a:t>
            </a:r>
          </a:p>
          <a:p>
            <a:r>
              <a:t>50k+ $ SAFE investment</a:t>
            </a:r>
          </a:p>
          <a:p>
            <a:pPr lvl="1"/>
            <a:r>
              <a:t>Hire contractors to speed up the product development</a:t>
            </a:r>
          </a:p>
          <a:p>
            <a:pPr lvl="1"/>
            <a:r>
              <a:t>Help to build the infrastructure (gives us flexibility)</a:t>
            </a:r>
          </a:p>
          <a:p>
            <a:pPr lvl="1"/>
            <a:r>
              <a:t>Give us a 12-month runway</a:t>
            </a:r>
          </a:p>
          <a:p>
            <a:pPr lvl="1"/>
            <a:r>
              <a:t>Marketing</a:t>
            </a:r>
          </a:p>
        </p:txBody>
      </p: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hank you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b="1">
                <a:latin typeface="+mj-lt"/>
              </a:rPr>
              <a:t>Thank you!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843" y="9896409"/>
            <a:ext cx="3874314" cy="3874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eam.pdf" descr="te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-1354" y="676"/>
            <a:ext cx="24386708" cy="13714648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14160500"/>
            <a:ext cx="10160000" cy="8255000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eam.pdf" descr="te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-1354" y="676"/>
            <a:ext cx="24386708" cy="13714648"/>
          </a:xfrm>
          <a:prstGeom prst="rect">
            <a:avLst/>
          </a:prstGeom>
          <a:solidFill>
            <a:srgbClr val="000000">
              <a:alpha val="3963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730500"/>
            <a:ext cx="10160000" cy="8255000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team.pdf" descr="te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-1354" y="676"/>
            <a:ext cx="24386708" cy="13714648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-8851900"/>
            <a:ext cx="10160000" cy="8255000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tats.pdf" descr="Stat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he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Problem</a:t>
            </a:r>
          </a:p>
        </p:txBody>
      </p:sp>
      <p:sp>
        <p:nvSpPr>
          <p:cNvPr id="180" name="Organising good events is hard!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r>
              <a:rPr err="1"/>
              <a:t>Organising</a:t>
            </a:r>
            <a:r>
              <a:t> good events is hard!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first.pdf" descr="firs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775471"/>
            <a:ext cx="3810000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econd.pdf" descr="secon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2821" y="3775471"/>
            <a:ext cx="3810001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hone.pdf" descr="Phon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Introducing Elva"/>
          <p:cNvSpPr txBox="1">
            <a:spLocks noGrp="1"/>
          </p:cNvSpPr>
          <p:nvPr>
            <p:ph type="title"/>
          </p:nvPr>
        </p:nvSpPr>
        <p:spPr>
          <a:xfrm>
            <a:off x="1206500" y="571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Introducing Elva</a:t>
            </a:r>
          </a:p>
        </p:txBody>
      </p:sp>
      <p:sp>
        <p:nvSpPr>
          <p:cNvPr id="186" name="🎳 Activity Suggestions"/>
          <p:cNvSpPr txBox="1"/>
          <p:nvPr/>
        </p:nvSpPr>
        <p:spPr>
          <a:xfrm>
            <a:off x="12140671" y="2469439"/>
            <a:ext cx="1026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AD4749-BCB1-2702-47AD-BBAC09BFE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249" y="2522417"/>
            <a:ext cx="7175500" cy="7352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first.pdf" descr="firs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775471"/>
            <a:ext cx="3810000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econd.pdf" descr="secon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775471"/>
            <a:ext cx="3810000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third.pdf" descr="third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8341" y="3775471"/>
            <a:ext cx="3810001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hone.pdf" descr="Phon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ntroducing Elva"/>
          <p:cNvSpPr txBox="1"/>
          <p:nvPr/>
        </p:nvSpPr>
        <p:spPr>
          <a:xfrm>
            <a:off x="1206500" y="571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1pPr>
          </a:lstStyle>
          <a:p>
            <a:r>
              <a:t>Introducing Elva</a:t>
            </a:r>
          </a:p>
        </p:txBody>
      </p:sp>
      <p:sp>
        <p:nvSpPr>
          <p:cNvPr id="195" name="💡 Fast, conversational organiser"/>
          <p:cNvSpPr txBox="1"/>
          <p:nvPr/>
        </p:nvSpPr>
        <p:spPr>
          <a:xfrm>
            <a:off x="12140672" y="2469439"/>
            <a:ext cx="10265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B37C83-5B96-36B9-B036-D2EC1115B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852" y="2516780"/>
            <a:ext cx="10426295" cy="74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THIRD_COOL.pdf" descr="THIRD_COO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54" y="-4844389"/>
            <a:ext cx="8356601" cy="1809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econd.pdf" descr="secon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775471"/>
            <a:ext cx="3810000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third.pdf" descr="third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341" y="3775471"/>
            <a:ext cx="3810001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bottom.pdf" descr="bottom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12041915"/>
            <a:ext cx="3810000" cy="103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hone.pdf" descr="Phon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🧠 Automatic detail filling"/>
          <p:cNvSpPr txBox="1"/>
          <p:nvPr/>
        </p:nvSpPr>
        <p:spPr>
          <a:xfrm>
            <a:off x="12140672" y="2469439"/>
            <a:ext cx="10265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/>
          </a:p>
        </p:txBody>
      </p:sp>
      <p:sp>
        <p:nvSpPr>
          <p:cNvPr id="205" name="Introducing Elva"/>
          <p:cNvSpPr txBox="1"/>
          <p:nvPr/>
        </p:nvSpPr>
        <p:spPr>
          <a:xfrm>
            <a:off x="1206500" y="571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1pPr>
          </a:lstStyle>
          <a:p>
            <a:r>
              <a:t>Introducing Elva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CD23A9-82C2-C68C-9A4A-05293B30F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692" y="2514130"/>
            <a:ext cx="8037271" cy="75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THIRD_COOL.pdf" descr="THIRD_COO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0" y="3775471"/>
            <a:ext cx="3810000" cy="824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ottom.pdf" descr="bottom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00" y="10975115"/>
            <a:ext cx="3810000" cy="103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hone.pdf" descr="Phon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🤑 100% free, no in-app purchase"/>
          <p:cNvSpPr txBox="1"/>
          <p:nvPr/>
        </p:nvSpPr>
        <p:spPr>
          <a:xfrm>
            <a:off x="12140672" y="2469439"/>
            <a:ext cx="10265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/>
          </a:p>
        </p:txBody>
      </p:sp>
      <p:sp>
        <p:nvSpPr>
          <p:cNvPr id="213" name="Introducing Elva"/>
          <p:cNvSpPr txBox="1">
            <a:spLocks noGrp="1"/>
          </p:cNvSpPr>
          <p:nvPr>
            <p:ph type="title"/>
          </p:nvPr>
        </p:nvSpPr>
        <p:spPr>
          <a:xfrm>
            <a:off x="1206500" y="571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Introducing Elva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0B433A-7994-1F32-8649-246F57EF6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460" y="2517222"/>
            <a:ext cx="10311079" cy="74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Macintosh PowerPoint</Application>
  <PresentationFormat>Personnalisé</PresentationFormat>
  <Paragraphs>19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Helvetica Neue</vt:lpstr>
      <vt:lpstr>Helvetica Neue Medium</vt:lpstr>
      <vt:lpstr>Poppins Bold</vt:lpstr>
      <vt:lpstr>21_BasicWhite</vt:lpstr>
      <vt:lpstr>Elva</vt:lpstr>
      <vt:lpstr>Présentation PowerPoint</vt:lpstr>
      <vt:lpstr>Présentation PowerPoint</vt:lpstr>
      <vt:lpstr>Présentation PowerPoint</vt:lpstr>
      <vt:lpstr>The Problem</vt:lpstr>
      <vt:lpstr>Introducing Elva</vt:lpstr>
      <vt:lpstr>Présentation PowerPoint</vt:lpstr>
      <vt:lpstr>Présentation PowerPoint</vt:lpstr>
      <vt:lpstr>Introducing Elva</vt:lpstr>
      <vt:lpstr>Traction &amp; Progress</vt:lpstr>
      <vt:lpstr>Présentation PowerPoint</vt:lpstr>
      <vt:lpstr>How Elva makes money</vt:lpstr>
      <vt:lpstr>To succeed, we need: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Elva</dc:title>
  <cp:lastModifiedBy>Guiot, Arthur</cp:lastModifiedBy>
  <cp:revision>2</cp:revision>
  <dcterms:modified xsi:type="dcterms:W3CDTF">2023-02-11T21:31:48Z</dcterms:modified>
</cp:coreProperties>
</file>