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24384000" cy="13716000"/>
  <p:notesSz cx="6858000" cy="9144000"/>
  <p:embeddedFontLst>
    <p:embeddedFont>
      <p:font typeface="Poppins" pitchFamily="2" charset="77"/>
      <p:regular r:id="rId21"/>
      <p:bold r:id="rId22"/>
      <p:italic r:id="rId23"/>
      <p:boldItalic r:id="rId24"/>
    </p:embeddedFont>
    <p:embeddedFont>
      <p:font typeface="Poppins Bold" pitchFamily="2" charset="77"/>
      <p:bold r:id="rId25"/>
      <p:italic r:id="rId26"/>
      <p:boldItalic r:id="rId27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iot, Arthur" userId="16fd0a28-4307-47fb-be6a-78fac611da85" providerId="ADAL" clId="{2C14FA12-0A06-4859-BABB-1CDC3E2715A5}"/>
    <pc:docChg chg="modSld">
      <pc:chgData name="Guiot, Arthur" userId="16fd0a28-4307-47fb-be6a-78fac611da85" providerId="ADAL" clId="{2C14FA12-0A06-4859-BABB-1CDC3E2715A5}" dt="2023-04-14T23:00:26.353" v="0" actId="2711"/>
      <pc:docMkLst>
        <pc:docMk/>
      </pc:docMkLst>
      <pc:sldChg chg="modSp mod">
        <pc:chgData name="Guiot, Arthur" userId="16fd0a28-4307-47fb-be6a-78fac611da85" providerId="ADAL" clId="{2C14FA12-0A06-4859-BABB-1CDC3E2715A5}" dt="2023-04-14T23:00:26.353" v="0" actId="2711"/>
        <pc:sldMkLst>
          <pc:docMk/>
          <pc:sldMk cId="0" sldId="257"/>
        </pc:sldMkLst>
        <pc:spChg chg="mod">
          <ac:chgData name="Guiot, Arthur" userId="16fd0a28-4307-47fb-be6a-78fac611da85" providerId="ADAL" clId="{2C14FA12-0A06-4859-BABB-1CDC3E2715A5}" dt="2023-04-14T23:00:26.353" v="0" actId="2711"/>
          <ac:spMkLst>
            <pc:docMk/>
            <pc:sldMk cId="0" sldId="257"/>
            <ac:spMk id="168" creationId="{00000000-0000-0000-0000-000000000000}"/>
          </ac:spMkLst>
        </pc:spChg>
      </pc:sldChg>
    </pc:docChg>
  </pc:docChgLst>
  <pc:docChgLst>
    <pc:chgData name="Guiot, Arthur" userId="16fd0a28-4307-47fb-be6a-78fac611da85" providerId="ADAL" clId="{1BA94C2E-9C66-AC41-9CAD-F5E22467A7C8}"/>
    <pc:docChg chg="undo custSel delSld modSld">
      <pc:chgData name="Guiot, Arthur" userId="16fd0a28-4307-47fb-be6a-78fac611da85" providerId="ADAL" clId="{1BA94C2E-9C66-AC41-9CAD-F5E22467A7C8}" dt="2023-04-16T18:10:30.786" v="229" actId="2711"/>
      <pc:docMkLst>
        <pc:docMk/>
      </pc:docMkLst>
      <pc:sldChg chg="modSp mod modTransition modAnim">
        <pc:chgData name="Guiot, Arthur" userId="16fd0a28-4307-47fb-be6a-78fac611da85" providerId="ADAL" clId="{1BA94C2E-9C66-AC41-9CAD-F5E22467A7C8}" dt="2023-04-16T18:10:30.786" v="229" actId="2711"/>
        <pc:sldMkLst>
          <pc:docMk/>
          <pc:sldMk cId="0" sldId="256"/>
        </pc:sldMkLst>
        <pc:spChg chg="mod">
          <ac:chgData name="Guiot, Arthur" userId="16fd0a28-4307-47fb-be6a-78fac611da85" providerId="ADAL" clId="{1BA94C2E-9C66-AC41-9CAD-F5E22467A7C8}" dt="2023-04-13T17:33:38.991" v="51" actId="27636"/>
          <ac:spMkLst>
            <pc:docMk/>
            <pc:sldMk cId="0" sldId="256"/>
            <ac:spMk id="2" creationId="{00000000-0000-0000-0000-000000000000}"/>
          </ac:spMkLst>
        </pc:spChg>
        <pc:spChg chg="mod">
          <ac:chgData name="Guiot, Arthur" userId="16fd0a28-4307-47fb-be6a-78fac611da85" providerId="ADAL" clId="{1BA94C2E-9C66-AC41-9CAD-F5E22467A7C8}" dt="2023-04-16T18:10:30.786" v="229" actId="2711"/>
          <ac:spMkLst>
            <pc:docMk/>
            <pc:sldMk cId="0" sldId="256"/>
            <ac:spMk id="154" creationId="{00000000-0000-0000-0000-000000000000}"/>
          </ac:spMkLst>
        </pc:spChg>
      </pc:sldChg>
      <pc:sldChg chg="modTransition modAnim">
        <pc:chgData name="Guiot, Arthur" userId="16fd0a28-4307-47fb-be6a-78fac611da85" providerId="ADAL" clId="{1BA94C2E-9C66-AC41-9CAD-F5E22467A7C8}" dt="2023-04-13T17:33:38.862" v="50"/>
        <pc:sldMkLst>
          <pc:docMk/>
          <pc:sldMk cId="0" sldId="257"/>
        </pc:sldMkLst>
      </pc:sldChg>
      <pc:sldChg chg="del">
        <pc:chgData name="Guiot, Arthur" userId="16fd0a28-4307-47fb-be6a-78fac611da85" providerId="ADAL" clId="{1BA94C2E-9C66-AC41-9CAD-F5E22467A7C8}" dt="2023-04-13T17:30:40.065" v="11" actId="2696"/>
        <pc:sldMkLst>
          <pc:docMk/>
          <pc:sldMk cId="0" sldId="258"/>
        </pc:sldMkLst>
      </pc:sldChg>
      <pc:sldChg chg="modTransition">
        <pc:chgData name="Guiot, Arthur" userId="16fd0a28-4307-47fb-be6a-78fac611da85" providerId="ADAL" clId="{1BA94C2E-9C66-AC41-9CAD-F5E22467A7C8}" dt="2023-04-13T17:33:48.520" v="56"/>
        <pc:sldMkLst>
          <pc:docMk/>
          <pc:sldMk cId="0" sldId="259"/>
        </pc:sldMkLst>
      </pc:sldChg>
      <pc:sldChg chg="modTransition">
        <pc:chgData name="Guiot, Arthur" userId="16fd0a28-4307-47fb-be6a-78fac611da85" providerId="ADAL" clId="{1BA94C2E-9C66-AC41-9CAD-F5E22467A7C8}" dt="2023-04-13T17:35:34.344" v="61"/>
        <pc:sldMkLst>
          <pc:docMk/>
          <pc:sldMk cId="0" sldId="260"/>
        </pc:sldMkLst>
      </pc:sldChg>
      <pc:sldChg chg="addSp delSp modSp mod modTransition">
        <pc:chgData name="Guiot, Arthur" userId="16fd0a28-4307-47fb-be6a-78fac611da85" providerId="ADAL" clId="{1BA94C2E-9C66-AC41-9CAD-F5E22467A7C8}" dt="2023-04-13T17:52:47.153" v="211"/>
        <pc:sldMkLst>
          <pc:docMk/>
          <pc:sldMk cId="0" sldId="261"/>
        </pc:sldMkLst>
        <pc:spChg chg="mod">
          <ac:chgData name="Guiot, Arthur" userId="16fd0a28-4307-47fb-be6a-78fac611da85" providerId="ADAL" clId="{1BA94C2E-9C66-AC41-9CAD-F5E22467A7C8}" dt="2023-04-13T17:52:45.399" v="210" actId="20577"/>
          <ac:spMkLst>
            <pc:docMk/>
            <pc:sldMk cId="0" sldId="261"/>
            <ac:spMk id="203" creationId="{00000000-0000-0000-0000-000000000000}"/>
          </ac:spMkLst>
        </pc:spChg>
        <pc:picChg chg="add del mod">
          <ac:chgData name="Guiot, Arthur" userId="16fd0a28-4307-47fb-be6a-78fac611da85" providerId="ADAL" clId="{1BA94C2E-9C66-AC41-9CAD-F5E22467A7C8}" dt="2023-04-13T17:52:41.447" v="209" actId="21"/>
          <ac:picMkLst>
            <pc:docMk/>
            <pc:sldMk cId="0" sldId="261"/>
            <ac:picMk id="2" creationId="{18AB8E9A-027A-D246-E153-B8C419EFE499}"/>
          </ac:picMkLst>
        </pc:picChg>
        <pc:picChg chg="add mod">
          <ac:chgData name="Guiot, Arthur" userId="16fd0a28-4307-47fb-be6a-78fac611da85" providerId="ADAL" clId="{1BA94C2E-9C66-AC41-9CAD-F5E22467A7C8}" dt="2023-04-13T17:52:47.153" v="211"/>
          <ac:picMkLst>
            <pc:docMk/>
            <pc:sldMk cId="0" sldId="261"/>
            <ac:picMk id="3" creationId="{90545C47-A93C-B331-BDD6-3284F3AD8645}"/>
          </ac:picMkLst>
        </pc:picChg>
      </pc:sldChg>
      <pc:sldChg chg="addSp delSp modSp mod modTransition">
        <pc:chgData name="Guiot, Arthur" userId="16fd0a28-4307-47fb-be6a-78fac611da85" providerId="ADAL" clId="{1BA94C2E-9C66-AC41-9CAD-F5E22467A7C8}" dt="2023-04-13T17:53:10.412" v="216"/>
        <pc:sldMkLst>
          <pc:docMk/>
          <pc:sldMk cId="0" sldId="262"/>
        </pc:sldMkLst>
        <pc:spChg chg="mod">
          <ac:chgData name="Guiot, Arthur" userId="16fd0a28-4307-47fb-be6a-78fac611da85" providerId="ADAL" clId="{1BA94C2E-9C66-AC41-9CAD-F5E22467A7C8}" dt="2023-04-13T17:53:09.122" v="215" actId="20577"/>
          <ac:spMkLst>
            <pc:docMk/>
            <pc:sldMk cId="0" sldId="262"/>
            <ac:spMk id="213" creationId="{00000000-0000-0000-0000-000000000000}"/>
          </ac:spMkLst>
        </pc:spChg>
        <pc:picChg chg="add del mod">
          <ac:chgData name="Guiot, Arthur" userId="16fd0a28-4307-47fb-be6a-78fac611da85" providerId="ADAL" clId="{1BA94C2E-9C66-AC41-9CAD-F5E22467A7C8}" dt="2023-04-13T17:53:07.623" v="214" actId="21"/>
          <ac:picMkLst>
            <pc:docMk/>
            <pc:sldMk cId="0" sldId="262"/>
            <ac:picMk id="2" creationId="{4A201800-D251-78C5-55BE-7CE0542DD2F7}"/>
          </ac:picMkLst>
        </pc:picChg>
        <pc:picChg chg="add mod">
          <ac:chgData name="Guiot, Arthur" userId="16fd0a28-4307-47fb-be6a-78fac611da85" providerId="ADAL" clId="{1BA94C2E-9C66-AC41-9CAD-F5E22467A7C8}" dt="2023-04-13T17:53:10.412" v="216"/>
          <ac:picMkLst>
            <pc:docMk/>
            <pc:sldMk cId="0" sldId="262"/>
            <ac:picMk id="3" creationId="{7594E00D-4008-BD1D-C348-D70FB38CEE15}"/>
          </ac:picMkLst>
        </pc:picChg>
      </pc:sldChg>
      <pc:sldChg chg="addSp delSp modSp mod modTransition">
        <pc:chgData name="Guiot, Arthur" userId="16fd0a28-4307-47fb-be6a-78fac611da85" providerId="ADAL" clId="{1BA94C2E-9C66-AC41-9CAD-F5E22467A7C8}" dt="2023-04-13T17:53:31.874" v="221"/>
        <pc:sldMkLst>
          <pc:docMk/>
          <pc:sldMk cId="0" sldId="263"/>
        </pc:sldMkLst>
        <pc:spChg chg="mod">
          <ac:chgData name="Guiot, Arthur" userId="16fd0a28-4307-47fb-be6a-78fac611da85" providerId="ADAL" clId="{1BA94C2E-9C66-AC41-9CAD-F5E22467A7C8}" dt="2023-04-13T17:53:30.788" v="220" actId="20577"/>
          <ac:spMkLst>
            <pc:docMk/>
            <pc:sldMk cId="0" sldId="263"/>
            <ac:spMk id="222" creationId="{00000000-0000-0000-0000-000000000000}"/>
          </ac:spMkLst>
        </pc:spChg>
        <pc:picChg chg="add del mod">
          <ac:chgData name="Guiot, Arthur" userId="16fd0a28-4307-47fb-be6a-78fac611da85" providerId="ADAL" clId="{1BA94C2E-9C66-AC41-9CAD-F5E22467A7C8}" dt="2023-04-13T17:53:29.204" v="219" actId="21"/>
          <ac:picMkLst>
            <pc:docMk/>
            <pc:sldMk cId="0" sldId="263"/>
            <ac:picMk id="2" creationId="{5D8ECE6F-96C4-9553-9853-3AEDEC94A298}"/>
          </ac:picMkLst>
        </pc:picChg>
        <pc:picChg chg="add mod">
          <ac:chgData name="Guiot, Arthur" userId="16fd0a28-4307-47fb-be6a-78fac611da85" providerId="ADAL" clId="{1BA94C2E-9C66-AC41-9CAD-F5E22467A7C8}" dt="2023-04-13T17:53:31.874" v="221"/>
          <ac:picMkLst>
            <pc:docMk/>
            <pc:sldMk cId="0" sldId="263"/>
            <ac:picMk id="3" creationId="{6CA3D62C-AE8F-E3D1-D504-9850432B99C0}"/>
          </ac:picMkLst>
        </pc:picChg>
      </pc:sldChg>
      <pc:sldChg chg="addSp delSp modSp mod modTransition">
        <pc:chgData name="Guiot, Arthur" userId="16fd0a28-4307-47fb-be6a-78fac611da85" providerId="ADAL" clId="{1BA94C2E-9C66-AC41-9CAD-F5E22467A7C8}" dt="2023-04-13T17:53:52.427" v="226"/>
        <pc:sldMkLst>
          <pc:docMk/>
          <pc:sldMk cId="0" sldId="264"/>
        </pc:sldMkLst>
        <pc:spChg chg="mod">
          <ac:chgData name="Guiot, Arthur" userId="16fd0a28-4307-47fb-be6a-78fac611da85" providerId="ADAL" clId="{1BA94C2E-9C66-AC41-9CAD-F5E22467A7C8}" dt="2023-04-13T17:53:50.839" v="225" actId="20577"/>
          <ac:spMkLst>
            <pc:docMk/>
            <pc:sldMk cId="0" sldId="264"/>
            <ac:spMk id="229" creationId="{00000000-0000-0000-0000-000000000000}"/>
          </ac:spMkLst>
        </pc:spChg>
        <pc:picChg chg="add del mod">
          <ac:chgData name="Guiot, Arthur" userId="16fd0a28-4307-47fb-be6a-78fac611da85" providerId="ADAL" clId="{1BA94C2E-9C66-AC41-9CAD-F5E22467A7C8}" dt="2023-04-13T17:53:49.547" v="224" actId="21"/>
          <ac:picMkLst>
            <pc:docMk/>
            <pc:sldMk cId="0" sldId="264"/>
            <ac:picMk id="2" creationId="{6CA73772-577B-ED32-9A0C-523C3248329F}"/>
          </ac:picMkLst>
        </pc:picChg>
        <pc:picChg chg="add mod">
          <ac:chgData name="Guiot, Arthur" userId="16fd0a28-4307-47fb-be6a-78fac611da85" providerId="ADAL" clId="{1BA94C2E-9C66-AC41-9CAD-F5E22467A7C8}" dt="2023-04-13T17:53:52.427" v="226"/>
          <ac:picMkLst>
            <pc:docMk/>
            <pc:sldMk cId="0" sldId="264"/>
            <ac:picMk id="3" creationId="{1B6D4F6F-2EDE-1AD5-B908-EAD866516DEE}"/>
          </ac:picMkLst>
        </pc:picChg>
      </pc:sldChg>
      <pc:sldChg chg="addSp modSp mod modTransition">
        <pc:chgData name="Guiot, Arthur" userId="16fd0a28-4307-47fb-be6a-78fac611da85" providerId="ADAL" clId="{1BA94C2E-9C66-AC41-9CAD-F5E22467A7C8}" dt="2023-04-13T17:53:57.151" v="228"/>
        <pc:sldMkLst>
          <pc:docMk/>
          <pc:sldMk cId="0" sldId="265"/>
        </pc:sldMkLst>
        <pc:spChg chg="mod">
          <ac:chgData name="Guiot, Arthur" userId="16fd0a28-4307-47fb-be6a-78fac611da85" providerId="ADAL" clId="{1BA94C2E-9C66-AC41-9CAD-F5E22467A7C8}" dt="2023-04-13T17:53:56.581" v="227" actId="20577"/>
          <ac:spMkLst>
            <pc:docMk/>
            <pc:sldMk cId="0" sldId="265"/>
            <ac:spMk id="236" creationId="{00000000-0000-0000-0000-000000000000}"/>
          </ac:spMkLst>
        </pc:spChg>
        <pc:picChg chg="add mod">
          <ac:chgData name="Guiot, Arthur" userId="16fd0a28-4307-47fb-be6a-78fac611da85" providerId="ADAL" clId="{1BA94C2E-9C66-AC41-9CAD-F5E22467A7C8}" dt="2023-04-13T17:53:57.151" v="228"/>
          <ac:picMkLst>
            <pc:docMk/>
            <pc:sldMk cId="0" sldId="265"/>
            <ac:picMk id="2" creationId="{7AF27D98-B1AA-8FB1-2630-D803B1D1FD29}"/>
          </ac:picMkLst>
        </pc:picChg>
      </pc:sldChg>
      <pc:sldChg chg="modTransition">
        <pc:chgData name="Guiot, Arthur" userId="16fd0a28-4307-47fb-be6a-78fac611da85" providerId="ADAL" clId="{1BA94C2E-9C66-AC41-9CAD-F5E22467A7C8}" dt="2023-04-13T17:37:16.033" v="96"/>
        <pc:sldMkLst>
          <pc:docMk/>
          <pc:sldMk cId="0" sldId="266"/>
        </pc:sldMkLst>
      </pc:sldChg>
      <pc:sldChg chg="modSp mod modTransition">
        <pc:chgData name="Guiot, Arthur" userId="16fd0a28-4307-47fb-be6a-78fac611da85" providerId="ADAL" clId="{1BA94C2E-9C66-AC41-9CAD-F5E22467A7C8}" dt="2023-04-13T17:39:45.945" v="109" actId="14100"/>
        <pc:sldMkLst>
          <pc:docMk/>
          <pc:sldMk cId="0" sldId="267"/>
        </pc:sldMkLst>
        <pc:picChg chg="mod">
          <ac:chgData name="Guiot, Arthur" userId="16fd0a28-4307-47fb-be6a-78fac611da85" providerId="ADAL" clId="{1BA94C2E-9C66-AC41-9CAD-F5E22467A7C8}" dt="2023-04-13T17:39:44.451" v="108" actId="1076"/>
          <ac:picMkLst>
            <pc:docMk/>
            <pc:sldMk cId="0" sldId="267"/>
            <ac:picMk id="252" creationId="{00000000-0000-0000-0000-000000000000}"/>
          </ac:picMkLst>
        </pc:picChg>
        <pc:picChg chg="mod">
          <ac:chgData name="Guiot, Arthur" userId="16fd0a28-4307-47fb-be6a-78fac611da85" providerId="ADAL" clId="{1BA94C2E-9C66-AC41-9CAD-F5E22467A7C8}" dt="2023-04-13T17:39:38.520" v="107" actId="1076"/>
          <ac:picMkLst>
            <pc:docMk/>
            <pc:sldMk cId="0" sldId="267"/>
            <ac:picMk id="253" creationId="{00000000-0000-0000-0000-000000000000}"/>
          </ac:picMkLst>
        </pc:picChg>
        <pc:picChg chg="mod">
          <ac:chgData name="Guiot, Arthur" userId="16fd0a28-4307-47fb-be6a-78fac611da85" providerId="ADAL" clId="{1BA94C2E-9C66-AC41-9CAD-F5E22467A7C8}" dt="2023-04-13T17:39:45.945" v="109" actId="14100"/>
          <ac:picMkLst>
            <pc:docMk/>
            <pc:sldMk cId="0" sldId="267"/>
            <ac:picMk id="254" creationId="{00000000-0000-0000-0000-000000000000}"/>
          </ac:picMkLst>
        </pc:picChg>
      </pc:sldChg>
      <pc:sldChg chg="modTransition">
        <pc:chgData name="Guiot, Arthur" userId="16fd0a28-4307-47fb-be6a-78fac611da85" providerId="ADAL" clId="{1BA94C2E-9C66-AC41-9CAD-F5E22467A7C8}" dt="2023-04-13T17:40:04.961" v="114"/>
        <pc:sldMkLst>
          <pc:docMk/>
          <pc:sldMk cId="0" sldId="268"/>
        </pc:sldMkLst>
      </pc:sldChg>
      <pc:sldChg chg="modTransition">
        <pc:chgData name="Guiot, Arthur" userId="16fd0a28-4307-47fb-be6a-78fac611da85" providerId="ADAL" clId="{1BA94C2E-9C66-AC41-9CAD-F5E22467A7C8}" dt="2023-04-13T17:40:38.718" v="121"/>
        <pc:sldMkLst>
          <pc:docMk/>
          <pc:sldMk cId="0" sldId="269"/>
        </pc:sldMkLst>
      </pc:sldChg>
      <pc:sldChg chg="modNotesTx">
        <pc:chgData name="Guiot, Arthur" userId="16fd0a28-4307-47fb-be6a-78fac611da85" providerId="ADAL" clId="{1BA94C2E-9C66-AC41-9CAD-F5E22467A7C8}" dt="2023-04-13T17:49:15.346" v="156" actId="20577"/>
        <pc:sldMkLst>
          <pc:docMk/>
          <pc:sldMk cId="0" sldId="270"/>
        </pc:sldMkLst>
      </pc:sldChg>
      <pc:sldChg chg="modTransition modNotesTx">
        <pc:chgData name="Guiot, Arthur" userId="16fd0a28-4307-47fb-be6a-78fac611da85" providerId="ADAL" clId="{1BA94C2E-9C66-AC41-9CAD-F5E22467A7C8}" dt="2023-04-13T17:47:58.856" v="148"/>
        <pc:sldMkLst>
          <pc:docMk/>
          <pc:sldMk cId="0" sldId="271"/>
        </pc:sldMkLst>
      </pc:sldChg>
      <pc:sldChg chg="modNotesTx">
        <pc:chgData name="Guiot, Arthur" userId="16fd0a28-4307-47fb-be6a-78fac611da85" providerId="ADAL" clId="{1BA94C2E-9C66-AC41-9CAD-F5E22467A7C8}" dt="2023-04-13T17:48:11.018" v="149"/>
        <pc:sldMkLst>
          <pc:docMk/>
          <pc:sldMk cId="0" sldId="272"/>
        </pc:sldMkLst>
      </pc:sldChg>
      <pc:sldChg chg="modTransition modNotesTx">
        <pc:chgData name="Guiot, Arthur" userId="16fd0a28-4307-47fb-be6a-78fac611da85" providerId="ADAL" clId="{1BA94C2E-9C66-AC41-9CAD-F5E22467A7C8}" dt="2023-04-13T17:48:25.256" v="150"/>
        <pc:sldMkLst>
          <pc:docMk/>
          <pc:sldMk cId="0" sldId="273"/>
        </pc:sldMkLst>
      </pc:sldChg>
      <pc:sldChg chg="modTransition">
        <pc:chgData name="Guiot, Arthur" userId="16fd0a28-4307-47fb-be6a-78fac611da85" providerId="ADAL" clId="{1BA94C2E-9C66-AC41-9CAD-F5E22467A7C8}" dt="2023-04-13T17:42:54.707" v="130"/>
        <pc:sldMkLst>
          <pc:docMk/>
          <pc:sldMk cId="0" sldId="2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 everyone, my name is Arthur, my name is Victor and we are both from France.</a:t>
            </a:r>
          </a:p>
          <a:p>
            <a:r>
              <a:t>We started Elva 3 month ago, because as a college student, I receive this message every week, and what always follows is the chaos in the group chat.</a:t>
            </a:r>
          </a:p>
          <a:p>
            <a:endParaRPr/>
          </a:p>
          <a:p>
            <a:r>
              <a:t>And what we found very interesting, is that at a macro scale, this seems to be caused by not one but two problems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0" name="Shape 2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→ Marketplace, activity ideas and even party games</a:t>
            </a:r>
          </a:p>
          <a:p>
            <a:r>
              <a:t>→ No forms, easy event sharing, just a very very good interface that guides users into making or joining events</a:t>
            </a:r>
          </a:p>
          <a:p>
            <a:r>
              <a:t>→ Elva summarises automatically important information so that everyone is on the same wavelength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" name="Shape 2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is how we’re going to defeat social anxiety and fix messaging for young generations.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And as part of our user acquisition strategy, because we know as a social app, having no users at the beginning makes it hard to start strong, we’ll be offering a marketplace and a party game mode to make our ecosystem stronger.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 you probably understood our target audience is college students.</a:t>
            </a:r>
          </a:p>
          <a:p>
            <a:r>
              <a:t>Although we want Elva to be for everyone, targeting this big but easily identifiable group will help us to grow fast.</a:t>
            </a:r>
          </a:p>
          <a:p>
            <a:r>
              <a:t>This is also the segment that is the most likely to benefit from Elva.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7" name="Shape 2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/>
              <a:t>As you can see, we are perfectly positioned because we focus on small and private parties. </a:t>
            </a:r>
          </a:p>
          <a:p>
            <a:r>
              <a:rPr lang="en-CA"/>
              <a:t>Elva is the only messaging app capable of self-organizing events. </a:t>
            </a:r>
          </a:p>
          <a:p>
            <a:r>
              <a:rPr lang="en-CA"/>
              <a:t>We don’t want to beat the big socials but to coexist with them.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At the moment, </a:t>
            </a:r>
            <a:r>
              <a:rPr lang="fr-FR" err="1"/>
              <a:t>we</a:t>
            </a:r>
            <a:r>
              <a:rPr lang="fr-FR"/>
              <a:t> are </a:t>
            </a:r>
            <a:r>
              <a:rPr lang="fr-FR" err="1"/>
              <a:t>finishing</a:t>
            </a:r>
            <a:r>
              <a:rPr lang="fr-FR"/>
              <a:t> </a:t>
            </a:r>
            <a:r>
              <a:rPr lang="fr-FR" err="1"/>
              <a:t>our</a:t>
            </a:r>
            <a:r>
              <a:rPr lang="fr-FR"/>
              <a:t> MVP, and </a:t>
            </a:r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will</a:t>
            </a:r>
            <a:r>
              <a:rPr lang="fr-FR"/>
              <a:t> launch </a:t>
            </a:r>
            <a:r>
              <a:rPr lang="fr-FR" err="1"/>
              <a:t>Elva</a:t>
            </a:r>
            <a:r>
              <a:rPr lang="fr-FR"/>
              <a:t> </a:t>
            </a:r>
            <a:r>
              <a:rPr lang="fr-FR" err="1"/>
              <a:t>very</a:t>
            </a:r>
            <a:r>
              <a:rPr lang="fr-FR"/>
              <a:t> </a:t>
            </a:r>
            <a:r>
              <a:rPr lang="fr-FR" err="1"/>
              <a:t>soon</a:t>
            </a:r>
            <a:r>
              <a:rPr lang="fr-FR"/>
              <a:t>!</a:t>
            </a:r>
          </a:p>
          <a:p>
            <a:r>
              <a:rPr lang="fr-FR" err="1"/>
              <a:t>Then</a:t>
            </a:r>
            <a:r>
              <a:rPr lang="fr-FR"/>
              <a:t> </a:t>
            </a:r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will</a:t>
            </a:r>
            <a:r>
              <a:rPr lang="fr-FR"/>
              <a:t> </a:t>
            </a:r>
            <a:r>
              <a:rPr lang="fr-FR" err="1"/>
              <a:t>get</a:t>
            </a:r>
            <a:r>
              <a:rPr lang="fr-FR"/>
              <a:t> </a:t>
            </a:r>
            <a:r>
              <a:rPr lang="fr-FR" err="1"/>
              <a:t>our</a:t>
            </a:r>
            <a:r>
              <a:rPr lang="fr-FR"/>
              <a:t> first </a:t>
            </a:r>
            <a:r>
              <a:rPr lang="fr-FR" err="1"/>
              <a:t>users</a:t>
            </a:r>
            <a:r>
              <a:rPr lang="fr-FR"/>
              <a:t> by </a:t>
            </a:r>
            <a:r>
              <a:rPr lang="fr-FR" err="1"/>
              <a:t>word</a:t>
            </a:r>
            <a:r>
              <a:rPr lang="fr-FR"/>
              <a:t> of </a:t>
            </a:r>
            <a:r>
              <a:rPr lang="fr-FR" err="1"/>
              <a:t>mouth</a:t>
            </a:r>
            <a:r>
              <a:rPr lang="fr-FR"/>
              <a:t>. </a:t>
            </a:r>
          </a:p>
          <a:p>
            <a:r>
              <a:rPr lang="fr-FR"/>
              <a:t>Next </a:t>
            </a:r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will</a:t>
            </a:r>
            <a:r>
              <a:rPr lang="fr-FR"/>
              <a:t> start sponsoring clubs and on campus organisations. </a:t>
            </a:r>
          </a:p>
          <a:p>
            <a:r>
              <a:rPr lang="fr-FR"/>
              <a:t>And </a:t>
            </a:r>
            <a:r>
              <a:rPr lang="fr-FR" err="1"/>
              <a:t>finally</a:t>
            </a:r>
            <a:r>
              <a:rPr lang="fr-FR"/>
              <a:t>, </a:t>
            </a:r>
            <a:r>
              <a:rPr lang="fr-FR" err="1"/>
              <a:t>our</a:t>
            </a:r>
            <a:r>
              <a:rPr lang="fr-FR"/>
              <a:t> plan </a:t>
            </a:r>
            <a:r>
              <a:rPr lang="fr-FR" err="1"/>
              <a:t>is</a:t>
            </a:r>
            <a:r>
              <a:rPr lang="fr-FR"/>
              <a:t> to not </a:t>
            </a:r>
            <a:r>
              <a:rPr lang="fr-FR" err="1"/>
              <a:t>only</a:t>
            </a:r>
            <a:r>
              <a:rPr lang="fr-FR"/>
              <a:t> focus on parties but to expand to </a:t>
            </a:r>
            <a:r>
              <a:rPr lang="fr-FR" err="1"/>
              <a:t>any</a:t>
            </a:r>
            <a:r>
              <a:rPr lang="fr-FR"/>
              <a:t> social </a:t>
            </a:r>
            <a:r>
              <a:rPr lang="fr-FR" err="1"/>
              <a:t>activity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hape 2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Our business model </a:t>
            </a:r>
            <a:r>
              <a:rPr lang="fr-FR" err="1"/>
              <a:t>is</a:t>
            </a:r>
            <a:r>
              <a:rPr lang="fr-FR"/>
              <a:t> </a:t>
            </a:r>
            <a:r>
              <a:rPr lang="fr-FR" err="1"/>
              <a:t>build</a:t>
            </a:r>
            <a:r>
              <a:rPr lang="fr-FR"/>
              <a:t> </a:t>
            </a:r>
            <a:r>
              <a:rPr lang="fr-FR" err="1"/>
              <a:t>around</a:t>
            </a:r>
            <a:r>
              <a:rPr lang="fr-FR"/>
              <a:t> </a:t>
            </a:r>
            <a:r>
              <a:rPr lang="fr-FR" err="1"/>
              <a:t>two</a:t>
            </a:r>
            <a:r>
              <a:rPr lang="fr-FR"/>
              <a:t> </a:t>
            </a:r>
            <a:r>
              <a:rPr lang="fr-FR" err="1"/>
              <a:t>kinds</a:t>
            </a:r>
            <a:r>
              <a:rPr lang="fr-FR"/>
              <a:t> of </a:t>
            </a:r>
            <a:r>
              <a:rPr lang="fr-FR" err="1"/>
              <a:t>customers</a:t>
            </a:r>
            <a:r>
              <a:rPr lang="fr-FR"/>
              <a:t>.</a:t>
            </a:r>
          </a:p>
          <a:p>
            <a:r>
              <a:rPr lang="fr-FR"/>
              <a:t>The </a:t>
            </a:r>
            <a:r>
              <a:rPr lang="fr-FR" err="1"/>
              <a:t>left</a:t>
            </a:r>
            <a:r>
              <a:rPr lang="fr-FR"/>
              <a:t> </a:t>
            </a:r>
            <a:r>
              <a:rPr lang="fr-FR" err="1"/>
              <a:t>side</a:t>
            </a:r>
            <a:r>
              <a:rPr lang="fr-FR"/>
              <a:t> shows the large part of </a:t>
            </a:r>
            <a:r>
              <a:rPr lang="fr-FR" err="1"/>
              <a:t>our</a:t>
            </a:r>
            <a:r>
              <a:rPr lang="fr-FR"/>
              <a:t> </a:t>
            </a:r>
            <a:r>
              <a:rPr lang="fr-FR" err="1"/>
              <a:t>customers</a:t>
            </a:r>
            <a:r>
              <a:rPr lang="fr-FR"/>
              <a:t> </a:t>
            </a:r>
            <a:r>
              <a:rPr lang="fr-FR" err="1"/>
              <a:t>who</a:t>
            </a:r>
            <a:r>
              <a:rPr lang="fr-FR"/>
              <a:t> </a:t>
            </a:r>
            <a:r>
              <a:rPr lang="fr-FR" err="1"/>
              <a:t>will</a:t>
            </a:r>
            <a:r>
              <a:rPr lang="fr-FR"/>
              <a:t> use the </a:t>
            </a:r>
            <a:r>
              <a:rPr lang="fr-FR" err="1"/>
              <a:t>classic</a:t>
            </a:r>
            <a:r>
              <a:rPr lang="fr-FR"/>
              <a:t> </a:t>
            </a:r>
            <a:r>
              <a:rPr lang="fr-FR" err="1"/>
              <a:t>features</a:t>
            </a:r>
            <a:r>
              <a:rPr lang="fr-FR"/>
              <a:t> and </a:t>
            </a:r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expect</a:t>
            </a:r>
            <a:r>
              <a:rPr lang="fr-FR"/>
              <a:t> to </a:t>
            </a:r>
            <a:r>
              <a:rPr lang="fr-FR" err="1"/>
              <a:t>get</a:t>
            </a:r>
            <a:r>
              <a:rPr lang="fr-FR"/>
              <a:t> 1$ per user per </a:t>
            </a:r>
            <a:r>
              <a:rPr lang="fr-FR" err="1"/>
              <a:t>month</a:t>
            </a:r>
            <a:r>
              <a:rPr lang="fr-FR"/>
              <a:t> </a:t>
            </a:r>
            <a:r>
              <a:rPr lang="fr-FR" err="1"/>
              <a:t>using</a:t>
            </a:r>
            <a:r>
              <a:rPr lang="fr-FR"/>
              <a:t> </a:t>
            </a:r>
            <a:r>
              <a:rPr lang="fr-FR" err="1"/>
              <a:t>this</a:t>
            </a:r>
            <a:r>
              <a:rPr lang="fr-FR"/>
              <a:t> model.</a:t>
            </a:r>
          </a:p>
          <a:p>
            <a:endParaRPr lang="fr-FR"/>
          </a:p>
          <a:p>
            <a:r>
              <a:rPr lang="fr-FR"/>
              <a:t>And </a:t>
            </a:r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will</a:t>
            </a:r>
            <a:r>
              <a:rPr lang="fr-FR"/>
              <a:t> have more "active" </a:t>
            </a:r>
            <a:r>
              <a:rPr lang="fr-FR" err="1"/>
              <a:t>users</a:t>
            </a:r>
            <a:r>
              <a:rPr lang="fr-FR"/>
              <a:t> </a:t>
            </a:r>
            <a:r>
              <a:rPr lang="fr-FR" err="1"/>
              <a:t>that</a:t>
            </a:r>
            <a:r>
              <a:rPr lang="fr-FR"/>
              <a:t> </a:t>
            </a:r>
            <a:r>
              <a:rPr lang="fr-FR" err="1"/>
              <a:t>will</a:t>
            </a:r>
            <a:r>
              <a:rPr lang="fr-FR"/>
              <a:t> use the marketplace. </a:t>
            </a:r>
          </a:p>
          <a:p>
            <a:r>
              <a:rPr lang="fr-FR"/>
              <a:t>This model </a:t>
            </a:r>
            <a:r>
              <a:rPr lang="fr-FR" err="1"/>
              <a:t>will</a:t>
            </a:r>
            <a:r>
              <a:rPr lang="fr-FR"/>
              <a:t> </a:t>
            </a:r>
            <a:r>
              <a:rPr lang="fr-FR" err="1"/>
              <a:t>easily</a:t>
            </a:r>
            <a:r>
              <a:rPr lang="fr-FR"/>
              <a:t> double or triple </a:t>
            </a:r>
            <a:r>
              <a:rPr lang="fr-FR" err="1"/>
              <a:t>our</a:t>
            </a:r>
            <a:r>
              <a:rPr lang="fr-FR"/>
              <a:t> </a:t>
            </a:r>
            <a:r>
              <a:rPr lang="fr-FR" err="1"/>
              <a:t>incomes</a:t>
            </a:r>
            <a:r>
              <a:rPr lang="fr-FR"/>
              <a:t>, if not more in the short </a:t>
            </a:r>
            <a:r>
              <a:rPr lang="fr-FR" err="1"/>
              <a:t>term</a:t>
            </a:r>
            <a:r>
              <a:rPr lang="fr-FR"/>
              <a:t>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err="1"/>
              <a:t>Finally</a:t>
            </a:r>
            <a:r>
              <a:rPr lang="fr-FR"/>
              <a:t>, </a:t>
            </a:r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just</a:t>
            </a:r>
            <a:r>
              <a:rPr lang="fr-FR"/>
              <a:t> </a:t>
            </a:r>
            <a:r>
              <a:rPr lang="fr-FR" err="1"/>
              <a:t>wanted</a:t>
            </a:r>
            <a:r>
              <a:rPr lang="fr-FR"/>
              <a:t> to </a:t>
            </a:r>
            <a:r>
              <a:rPr lang="fr-FR" err="1"/>
              <a:t>take</a:t>
            </a:r>
            <a:r>
              <a:rPr lang="fr-FR"/>
              <a:t> a moment to talk about us. </a:t>
            </a:r>
            <a:r>
              <a:rPr lang="fr-FR" err="1"/>
              <a:t>We’re</a:t>
            </a:r>
            <a:r>
              <a:rPr lang="fr-FR"/>
              <a:t> a team of </a:t>
            </a:r>
            <a:r>
              <a:rPr lang="fr-FR" err="1"/>
              <a:t>three</a:t>
            </a:r>
            <a:r>
              <a:rPr lang="fr-FR"/>
              <a:t> </a:t>
            </a:r>
            <a:r>
              <a:rPr lang="fr-FR" err="1"/>
              <a:t>engineers</a:t>
            </a:r>
            <a:r>
              <a:rPr lang="fr-FR"/>
              <a:t>, all </a:t>
            </a:r>
            <a:r>
              <a:rPr lang="fr-FR" err="1"/>
              <a:t>from</a:t>
            </a:r>
            <a:r>
              <a:rPr lang="fr-FR"/>
              <a:t> France, but </a:t>
            </a:r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got</a:t>
            </a:r>
            <a:r>
              <a:rPr lang="fr-FR"/>
              <a:t> to live </a:t>
            </a:r>
            <a:r>
              <a:rPr lang="fr-FR" err="1"/>
              <a:t>around</a:t>
            </a:r>
            <a:r>
              <a:rPr lang="fr-FR"/>
              <a:t> the world and </a:t>
            </a:r>
            <a:r>
              <a:rPr lang="fr-FR" err="1"/>
              <a:t>develop</a:t>
            </a:r>
            <a:r>
              <a:rPr lang="fr-FR"/>
              <a:t> </a:t>
            </a:r>
            <a:r>
              <a:rPr lang="fr-FR" err="1"/>
              <a:t>each</a:t>
            </a:r>
            <a:r>
              <a:rPr lang="fr-FR"/>
              <a:t> unique </a:t>
            </a:r>
            <a:r>
              <a:rPr lang="fr-FR" err="1"/>
              <a:t>skills</a:t>
            </a:r>
            <a:r>
              <a:rPr lang="fr-FR"/>
              <a:t> and assets </a:t>
            </a:r>
            <a:r>
              <a:rPr lang="fr-FR" err="1"/>
              <a:t>ranging</a:t>
            </a:r>
            <a:r>
              <a:rPr lang="fr-FR"/>
              <a:t> </a:t>
            </a:r>
            <a:r>
              <a:rPr lang="fr-FR" err="1"/>
              <a:t>from</a:t>
            </a:r>
            <a:r>
              <a:rPr lang="fr-FR"/>
              <a:t> Arthur </a:t>
            </a:r>
            <a:r>
              <a:rPr lang="fr-FR" err="1"/>
              <a:t>being</a:t>
            </a:r>
            <a:r>
              <a:rPr lang="fr-FR"/>
              <a:t> able to </a:t>
            </a:r>
            <a:r>
              <a:rPr lang="fr-FR" err="1"/>
              <a:t>reach</a:t>
            </a:r>
            <a:r>
              <a:rPr lang="fr-FR"/>
              <a:t> </a:t>
            </a:r>
            <a:r>
              <a:rPr lang="fr-FR" err="1"/>
              <a:t>instantly</a:t>
            </a:r>
            <a:r>
              <a:rPr lang="fr-FR"/>
              <a:t> </a:t>
            </a:r>
            <a:r>
              <a:rPr lang="fr-FR" err="1"/>
              <a:t>thousands</a:t>
            </a:r>
            <a:r>
              <a:rPr lang="fr-FR"/>
              <a:t> of </a:t>
            </a:r>
            <a:r>
              <a:rPr lang="fr-FR" err="1"/>
              <a:t>customers</a:t>
            </a:r>
            <a:r>
              <a:rPr lang="fr-FR"/>
              <a:t> </a:t>
            </a:r>
            <a:r>
              <a:rPr lang="fr-FR" err="1"/>
              <a:t>through</a:t>
            </a:r>
            <a:r>
              <a:rPr lang="fr-FR"/>
              <a:t> </a:t>
            </a:r>
            <a:r>
              <a:rPr lang="fr-FR" err="1"/>
              <a:t>his</a:t>
            </a:r>
            <a:r>
              <a:rPr lang="fr-FR"/>
              <a:t> </a:t>
            </a:r>
            <a:r>
              <a:rPr lang="fr-FR" err="1"/>
              <a:t>student</a:t>
            </a:r>
            <a:r>
              <a:rPr lang="fr-FR"/>
              <a:t> association network, to Victor </a:t>
            </a:r>
            <a:r>
              <a:rPr lang="fr-FR" err="1"/>
              <a:t>who</a:t>
            </a:r>
            <a:r>
              <a:rPr lang="fr-FR"/>
              <a:t> can </a:t>
            </a:r>
            <a:r>
              <a:rPr lang="fr-FR" err="1"/>
              <a:t>build</a:t>
            </a:r>
            <a:r>
              <a:rPr lang="fr-FR"/>
              <a:t> and </a:t>
            </a:r>
            <a:r>
              <a:rPr lang="fr-FR" err="1"/>
              <a:t>execute</a:t>
            </a:r>
            <a:r>
              <a:rPr lang="fr-FR"/>
              <a:t> </a:t>
            </a:r>
            <a:r>
              <a:rPr lang="fr-FR" err="1"/>
              <a:t>winning</a:t>
            </a:r>
            <a:r>
              <a:rPr lang="fr-FR"/>
              <a:t> </a:t>
            </a:r>
            <a:r>
              <a:rPr lang="fr-FR" err="1"/>
              <a:t>strategies</a:t>
            </a:r>
            <a:r>
              <a:rPr lang="fr-FR"/>
              <a:t>, and me </a:t>
            </a:r>
            <a:r>
              <a:rPr lang="fr-FR" err="1"/>
              <a:t>who</a:t>
            </a:r>
            <a:r>
              <a:rPr lang="fr-FR"/>
              <a:t> </a:t>
            </a:r>
            <a:r>
              <a:rPr lang="fr-FR" err="1"/>
              <a:t>got</a:t>
            </a:r>
            <a:r>
              <a:rPr lang="fr-FR"/>
              <a:t> 7 </a:t>
            </a:r>
            <a:r>
              <a:rPr lang="fr-FR" err="1"/>
              <a:t>years</a:t>
            </a:r>
            <a:r>
              <a:rPr lang="fr-FR"/>
              <a:t> </a:t>
            </a:r>
            <a:r>
              <a:rPr lang="fr-FR" err="1"/>
              <a:t>experience</a:t>
            </a:r>
            <a:r>
              <a:rPr lang="fr-FR"/>
              <a:t> building apps.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5" name="Shape 2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Thank you so much for listening to us. There is a lot more about Elva, so please visit our website at elva.social or come talk with us at our booth SS23.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First, young generations tends to develop more and more social anxiety which lead to loneliness. This seems to be correlated with social medias.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fact, in the UK, 60% of 18-34 say they often feel lonely, a problem that could easily be fixed by seeing your friends more often.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second problem is that messaging doesn’t help, because most of the time bad communication is the reason why people struggle organising.</a:t>
            </a:r>
          </a:p>
          <a:p>
            <a:r>
              <a:t>And if you don’t have the super motivated extrovert in the group that will do everything, it just doesn’t work. It’s really a problem I think everyone can relate to, yet it remains unsolved.</a:t>
            </a:r>
          </a:p>
          <a:p>
            <a:r>
              <a:t>And because it’s hard for that one extrovert guy to be in every group chat in the world,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decided to start Elva. Elva is a messaging app that does the hard work for you.</a:t>
            </a:r>
          </a:p>
          <a:p>
            <a:endParaRPr/>
          </a:p>
          <a:p>
            <a:r>
              <a:t>The first thing you see when opening the app is who within your friends are available, and it suggest ideas of what you can do together.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But what really makes the difference is that Elva guides the conversation by asking questions. These questions are personalised and they don’t interrupt the conversation.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After, we’re able, from the conversation data, to extract details and display them in a structured and efficient way so that everyone is on the wavelength.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But the best feature of our app is that it will be 100% free, with no in-app purchase.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→ Marketplace, activity ideas and even party games</a:t>
            </a:r>
          </a:p>
          <a:p>
            <a:r>
              <a:t>→ No forms, easy event sharing, just a very very good interface that guides users into making or joining events</a:t>
            </a:r>
          </a:p>
          <a:p>
            <a:r>
              <a:t>→ Elva summarises automatically important information so that everyone is on the same wavelength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"/><Relationship Id="rId3" Type="http://schemas.openxmlformats.org/officeDocument/2006/relationships/image" Target="../media/image11.png"/><Relationship Id="rId7" Type="http://schemas.openxmlformats.org/officeDocument/2006/relationships/image" Target="../media/image14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tif"/><Relationship Id="rId5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16.t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6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tif"/><Relationship Id="rId5" Type="http://schemas.openxmlformats.org/officeDocument/2006/relationships/image" Target="../media/image14.tif"/><Relationship Id="rId4" Type="http://schemas.openxmlformats.org/officeDocument/2006/relationships/image" Target="../media/image13.tif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tif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hero.pdf" descr="her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hone.pdf" descr="Phon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9200" y="431800"/>
            <a:ext cx="9093200" cy="1841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Circles.pdf" descr="Circle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6600" y="2286000"/>
            <a:ext cx="14287500" cy="14292032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Arthur Guiot · Victor Collot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latin typeface="Poppins" pitchFamily="2" charset="77"/>
                <a:cs typeface="Poppins" pitchFamily="2" charset="77"/>
              </a:rPr>
              <a:t>Arthur </a:t>
            </a:r>
            <a:r>
              <a:rPr dirty="0" err="1">
                <a:latin typeface="Poppins" pitchFamily="2" charset="77"/>
                <a:cs typeface="Poppins" pitchFamily="2" charset="77"/>
              </a:rPr>
              <a:t>Guiot</a:t>
            </a:r>
            <a:r>
              <a:rPr dirty="0">
                <a:latin typeface="Poppins" pitchFamily="2" charset="77"/>
                <a:cs typeface="Poppins" pitchFamily="2" charset="77"/>
              </a:rPr>
              <a:t> · Victor </a:t>
            </a:r>
            <a:r>
              <a:rPr dirty="0" err="1">
                <a:latin typeface="Poppins" pitchFamily="2" charset="77"/>
                <a:cs typeface="Poppins" pitchFamily="2" charset="77"/>
              </a:rPr>
              <a:t>Collot</a:t>
            </a:r>
            <a:endParaRPr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55" name="Chat bubble.pdf" descr="Chat bubbl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1825" y="7548865"/>
            <a:ext cx="6382069" cy="2168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Chat bubble.pdf" descr="Chat bubbl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98355" y="4828960"/>
            <a:ext cx="3525666" cy="1097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Chat bubble-1.pdf" descr="Chat bubbl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86475" y="9771244"/>
            <a:ext cx="5011567" cy="1097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Chat bubble-2.pdf" descr="Chat bubble-2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73801" y="11629390"/>
            <a:ext cx="7551566" cy="109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arthurg.pdf" descr="arthurg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14590" y="5239728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collot.pdf" descr="collot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56157" y="10153786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arthurd.pdf" descr="arthurd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254828" y="12113083"/>
            <a:ext cx="1270001" cy="127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 advAuto="0"/>
      <p:bldP spid="157" grpId="0" animBg="1" advAuto="0"/>
      <p:bldP spid="158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detail_phone.pdf" descr="detail_phon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750" y="2438400"/>
            <a:ext cx="5270500" cy="1068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home_phone.pdf" descr="home_phon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750" y="2438400"/>
            <a:ext cx="5270500" cy="1068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message_phone.pdf" descr="message_phon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6750" y="2438400"/>
            <a:ext cx="5270500" cy="1068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appstore-uncapped.pdf" descr="appstore-uncapped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0277" y="-8116407"/>
            <a:ext cx="12714405" cy="2260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bottom.pdf" descr="bottom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2500" y="12943202"/>
            <a:ext cx="4724400" cy="1285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Mask.pdf" descr="Mask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The ultimate party planning tool"/>
          <p:cNvSpPr txBox="1"/>
          <p:nvPr/>
        </p:nvSpPr>
        <p:spPr>
          <a:xfrm>
            <a:off x="7073036" y="825500"/>
            <a:ext cx="10237928" cy="955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rPr dirty="0"/>
              <a:t>The ultimate party planning tool</a:t>
            </a:r>
          </a:p>
        </p:txBody>
      </p:sp>
      <p:pic>
        <p:nvPicPr>
          <p:cNvPr id="248" name="NoMask.pdf" descr="NoMask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2561" y="2436367"/>
            <a:ext cx="5264278" cy="10684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marketplace_phone.pdf" descr="marketplace_phon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750" y="2438400"/>
            <a:ext cx="5270500" cy="1068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game_phone.pdf" descr="game_phon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750" y="2438400"/>
            <a:ext cx="5270500" cy="1068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detail_phone.pdf" descr="detail_phon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5350" y="2438400"/>
            <a:ext cx="5270500" cy="1068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home_phone.pdf" descr="home_phon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150" y="2438400"/>
            <a:ext cx="5270500" cy="1068070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The ultimate party planning tool"/>
          <p:cNvSpPr txBox="1"/>
          <p:nvPr/>
        </p:nvSpPr>
        <p:spPr>
          <a:xfrm>
            <a:off x="7073036" y="825500"/>
            <a:ext cx="10237928" cy="955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t>The ultimate party planning tool</a:t>
            </a:r>
          </a:p>
        </p:txBody>
      </p:sp>
      <p:pic>
        <p:nvPicPr>
          <p:cNvPr id="257" name="message_phone.pdf" descr="message_phon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6750" y="2438400"/>
            <a:ext cx="5270500" cy="10680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marketplace_phone.pdf" descr="marketplace_phon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8916" y="2438400"/>
            <a:ext cx="5270501" cy="1068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game_phone.pdf" descr="game_phon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583" y="2438400"/>
            <a:ext cx="5270501" cy="1068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home_phone.pdf" descr="home_phon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20784" y="2438400"/>
            <a:ext cx="5270501" cy="106807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…with even more to help you make the switch"/>
          <p:cNvSpPr txBox="1"/>
          <p:nvPr/>
        </p:nvSpPr>
        <p:spPr>
          <a:xfrm>
            <a:off x="5035753" y="825500"/>
            <a:ext cx="14312494" cy="955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t>…with even more to help you make the switch</a:t>
            </a:r>
          </a:p>
        </p:txBody>
      </p:sp>
      <p:pic>
        <p:nvPicPr>
          <p:cNvPr id="265" name="message_phone.pdf" descr="message_phon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420784" y="2438400"/>
            <a:ext cx="5270501" cy="1068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detail_phone.pdf" descr="detail_phon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420784" y="2438400"/>
            <a:ext cx="5270501" cy="10680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Market.pdf" descr="Marke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Target Marke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45738">
              <a:defRPr sz="7480" b="0" spc="-149"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t>Target Market</a:t>
            </a:r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Competition.pdf" descr="Competition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-to-market.pdf" descr="go-to-marke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Go to marke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Go to market</a:t>
            </a:r>
          </a:p>
        </p:txBody>
      </p:sp>
    </p:spTree>
  </p:cSld>
  <p:clrMapOvr>
    <a:masterClrMapping/>
  </p:clrMapOvr>
  <p:transition spd="slow">
    <p:push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financial.pdf" descr="financia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Business Model"/>
          <p:cNvSpPr txBox="1">
            <a:spLocks noGrp="1"/>
          </p:cNvSpPr>
          <p:nvPr>
            <p:ph type="title"/>
          </p:nvPr>
        </p:nvSpPr>
        <p:spPr>
          <a:xfrm>
            <a:off x="1206500" y="932912"/>
            <a:ext cx="21971000" cy="14351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Business Model</a:t>
            </a:r>
          </a:p>
        </p:txBody>
      </p: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Team.pdf" descr="Te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Thanks.pdf" descr="Thank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linechart.pdf" descr="linechar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13558837"/>
            <a:ext cx="5943600" cy="5070635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60%"/>
          <p:cNvSpPr txBox="1"/>
          <p:nvPr/>
        </p:nvSpPr>
        <p:spPr>
          <a:xfrm>
            <a:off x="9291858" y="14283323"/>
            <a:ext cx="5800284" cy="2783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defTabSz="825500">
              <a:defRPr sz="150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t>60%</a:t>
            </a:r>
          </a:p>
        </p:txBody>
      </p:sp>
      <p:pic>
        <p:nvPicPr>
          <p:cNvPr id="167" name="Mask.pdf" descr="Mask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894667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Online Connections, Offline Loneliness"/>
          <p:cNvSpPr txBox="1">
            <a:spLocks noGrp="1"/>
          </p:cNvSpPr>
          <p:nvPr>
            <p:ph type="body" idx="21"/>
          </p:nvPr>
        </p:nvSpPr>
        <p:spPr>
          <a:xfrm>
            <a:off x="826961" y="437978"/>
            <a:ext cx="22730078" cy="858085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ctr">
              <a:defRPr sz="15000" b="0"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rPr dirty="0">
                <a:latin typeface="Poppins Bold" panose="00000800000000000000" pitchFamily="2" charset="0"/>
                <a:cs typeface="Poppins Bold" panose="00000800000000000000" pitchFamily="2" charset="0"/>
              </a:rPr>
              <a:t>Online Connections, Offline Loneliness</a:t>
            </a:r>
          </a:p>
        </p:txBody>
      </p:sp>
      <p:pic>
        <p:nvPicPr>
          <p:cNvPr id="169" name="Phone.pdf" descr="Phon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2724" y="6307242"/>
            <a:ext cx="5234752" cy="10601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3761" y="13872435"/>
            <a:ext cx="16256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14638" y="13872435"/>
            <a:ext cx="16256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3761" y="16133035"/>
            <a:ext cx="16256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14638" y="16133035"/>
            <a:ext cx="1625601" cy="1625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18-34 say that they often feel lonely."/>
          <p:cNvSpPr txBox="1"/>
          <p:nvPr/>
        </p:nvSpPr>
        <p:spPr>
          <a:xfrm>
            <a:off x="826961" y="19742308"/>
            <a:ext cx="22730078" cy="8580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defTabSz="825500">
              <a:defRPr sz="150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t>18-34 say that they often feel lonely.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000 -0.404332" pathEditMode="relative">
                                      <p:cBhvr>
                                        <p:cTn id="9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-1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0000 0.000000 L -0.000108 -0.403998" pathEditMode="relative">
                                      <p:cBhvr>
                                        <p:cTn id="11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0000 0.000000 L -0.000108 -0.403998" pathEditMode="relative">
                                      <p:cBhvr>
                                        <p:cTn id="1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-1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0000 0.000000 L -0.000207 -0.403998" pathEditMode="relative">
                                      <p:cBhvr>
                                        <p:cTn id="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Online Connections, Offline Loneliness"/>
          <p:cNvSpPr txBox="1">
            <a:spLocks noGrp="1"/>
          </p:cNvSpPr>
          <p:nvPr>
            <p:ph type="body" idx="21"/>
          </p:nvPr>
        </p:nvSpPr>
        <p:spPr>
          <a:xfrm>
            <a:off x="826961" y="-5031489"/>
            <a:ext cx="22730078" cy="858085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ctr">
              <a:defRPr sz="15000" b="0"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t>Online Connections, Offline Loneliness</a:t>
            </a:r>
          </a:p>
        </p:txBody>
      </p:sp>
      <p:sp>
        <p:nvSpPr>
          <p:cNvPr id="181" name="Messaging just doesn’t work"/>
          <p:cNvSpPr txBox="1"/>
          <p:nvPr/>
        </p:nvSpPr>
        <p:spPr>
          <a:xfrm>
            <a:off x="826961" y="-11019255"/>
            <a:ext cx="22730078" cy="8580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defTabSz="825500">
              <a:defRPr sz="150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t>Messaging just doesn’t work</a:t>
            </a:r>
          </a:p>
        </p:txBody>
      </p:sp>
      <p:pic>
        <p:nvPicPr>
          <p:cNvPr id="182" name="Phone.pdf" descr="Phon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4624" y="-4547024"/>
            <a:ext cx="5234752" cy="1060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3762" y="-4292600"/>
            <a:ext cx="16256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4637" y="-4292600"/>
            <a:ext cx="16256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3762" y="-2032000"/>
            <a:ext cx="16256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14637" y="-2032000"/>
            <a:ext cx="162560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linechart.pdf" descr="linechart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0200" y="706437"/>
            <a:ext cx="5943600" cy="5070635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60%"/>
          <p:cNvSpPr txBox="1"/>
          <p:nvPr/>
        </p:nvSpPr>
        <p:spPr>
          <a:xfrm>
            <a:off x="9291858" y="1430922"/>
            <a:ext cx="5800284" cy="2783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defTabSz="825500">
              <a:defRPr sz="150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t>60%</a:t>
            </a:r>
          </a:p>
        </p:txBody>
      </p:sp>
      <p:pic>
        <p:nvPicPr>
          <p:cNvPr id="189" name="Mask.pdf" descr="Mask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7095067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18-34 say that they often feel lonely."/>
          <p:cNvSpPr txBox="1"/>
          <p:nvPr/>
        </p:nvSpPr>
        <p:spPr>
          <a:xfrm>
            <a:off x="826961" y="6889908"/>
            <a:ext cx="22730078" cy="8580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defTabSz="825500">
              <a:defRPr sz="150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t>18-34 say that they often feel lonely.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Mask.pdf" descr="Mask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1847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Messaging just doesn’t work"/>
          <p:cNvSpPr txBox="1">
            <a:spLocks noGrp="1"/>
          </p:cNvSpPr>
          <p:nvPr>
            <p:ph type="body" idx="21"/>
          </p:nvPr>
        </p:nvSpPr>
        <p:spPr>
          <a:xfrm>
            <a:off x="826961" y="437978"/>
            <a:ext cx="22730078" cy="858085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ctr">
              <a:defRPr sz="15000" b="0"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t>Messaging just doesn’t work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400" y="8088138"/>
            <a:ext cx="3251200" cy="3251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first.pdf" descr="firs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460" y="2666119"/>
            <a:ext cx="4721446" cy="1022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second.pdf" descr="second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3521" y="2667000"/>
            <a:ext cx="4721445" cy="1022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Mask.pdf" descr="Mask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🎳 Activity Suggestions"/>
          <p:cNvSpPr txBox="1"/>
          <p:nvPr/>
        </p:nvSpPr>
        <p:spPr>
          <a:xfrm>
            <a:off x="12140671" y="882390"/>
            <a:ext cx="10265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endParaRPr/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6400" y="13776963"/>
            <a:ext cx="3251200" cy="325120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Messaging just doesn’t work"/>
          <p:cNvSpPr txBox="1"/>
          <p:nvPr/>
        </p:nvSpPr>
        <p:spPr>
          <a:xfrm>
            <a:off x="826961" y="-5471755"/>
            <a:ext cx="22730078" cy="8580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defTabSz="825500">
              <a:defRPr sz="150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t>Messaging just doesn’t work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545C47-A93C-B331-BDD6-3284F3AD8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4250" y="935368"/>
            <a:ext cx="7175500" cy="7352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first.pdf" descr="firs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2667000"/>
            <a:ext cx="4721444" cy="1022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second.pdf" descr="second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0792" y="2667870"/>
            <a:ext cx="4722415" cy="102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third.pdf" descr="third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4415" y="2667000"/>
            <a:ext cx="4721445" cy="1022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Mask.pdf" descr="Mask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💡 Fast, conversational organiser"/>
          <p:cNvSpPr txBox="1"/>
          <p:nvPr/>
        </p:nvSpPr>
        <p:spPr>
          <a:xfrm>
            <a:off x="12140672" y="882390"/>
            <a:ext cx="102656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endParaRPr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94E00D-4008-BD1D-C348-D70FB38CEE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853" y="929731"/>
            <a:ext cx="10426295" cy="7465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appstore.pdf" descr="appstor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583" y="-7925423"/>
            <a:ext cx="10305585" cy="22315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second.pdf" descr="second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800" y="2667000"/>
            <a:ext cx="4721444" cy="1022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third.pdf" descr="third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800" y="2667000"/>
            <a:ext cx="4721444" cy="1022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bottom.pdf" descr="bottom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9800" y="12922204"/>
            <a:ext cx="4724400" cy="1285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Mask.pdf" descr="Mask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🧠 Automatic detail filling"/>
          <p:cNvSpPr txBox="1"/>
          <p:nvPr/>
        </p:nvSpPr>
        <p:spPr>
          <a:xfrm>
            <a:off x="12140672" y="882390"/>
            <a:ext cx="102656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endParaRPr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A3D62C-AE8F-E3D1-D504-9850432B99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3365" y="927081"/>
            <a:ext cx="8037271" cy="751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appstore.pdf" descr="appstor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2667000"/>
            <a:ext cx="4721444" cy="1022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bottom.pdf" descr="bottom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500" y="11546202"/>
            <a:ext cx="4724400" cy="1285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Mask.pdf" descr="Mask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🤑 100% free, no in-app purchase"/>
          <p:cNvSpPr txBox="1"/>
          <p:nvPr/>
        </p:nvSpPr>
        <p:spPr>
          <a:xfrm>
            <a:off x="12140672" y="882390"/>
            <a:ext cx="102656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endParaRPr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6D4F6F-2EDE-1AD5-B908-EAD86651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4982" y="930173"/>
            <a:ext cx="10311079" cy="7456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appstore-uncapped.pdf" descr="appstore-uncappe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177" y="2667000"/>
            <a:ext cx="5750055" cy="1022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Mask.pdf" descr="Mask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bottom.pdf" descr="bottom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500" y="11546202"/>
            <a:ext cx="4724400" cy="1285038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🤑 100% free, no in-app purchase"/>
          <p:cNvSpPr txBox="1"/>
          <p:nvPr/>
        </p:nvSpPr>
        <p:spPr>
          <a:xfrm>
            <a:off x="12140672" y="882390"/>
            <a:ext cx="102656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endParaRPr/>
          </a:p>
        </p:txBody>
      </p:sp>
      <p:pic>
        <p:nvPicPr>
          <p:cNvPr id="237" name="NoMask.pdf" descr="NoMask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2561" y="2436367"/>
            <a:ext cx="5264278" cy="10684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AF27D98-B1AA-8FB1-2630-D803B1D1FD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4982" y="930173"/>
            <a:ext cx="10311079" cy="74568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905</Words>
  <Application>Microsoft Macintosh PowerPoint</Application>
  <PresentationFormat>Personnalisé</PresentationFormat>
  <Paragraphs>56</Paragraphs>
  <Slides>18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Poppins</vt:lpstr>
      <vt:lpstr>Helvetica Neue</vt:lpstr>
      <vt:lpstr>Helvetica Neue Medium</vt:lpstr>
      <vt:lpstr>Poppins Bold</vt:lpstr>
      <vt:lpstr>21_BasicWhite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Target Market</vt:lpstr>
      <vt:lpstr>Présentation PowerPoint</vt:lpstr>
      <vt:lpstr>Go to market</vt:lpstr>
      <vt:lpstr>Business Model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Guiot, Arthur</cp:lastModifiedBy>
  <cp:revision>1</cp:revision>
  <dcterms:modified xsi:type="dcterms:W3CDTF">2023-04-16T18:10:52Z</dcterms:modified>
</cp:coreProperties>
</file>